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5.png"/><Relationship Id="rId7" Type="http://schemas.openxmlformats.org/officeDocument/2006/relationships/image" Target="../media/image7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87.png"/><Relationship Id="rId4" Type="http://schemas.openxmlformats.org/officeDocument/2006/relationships/image" Target="../media/image71.png"/><Relationship Id="rId9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79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868" y="-140228"/>
            <a:ext cx="18871276" cy="10721852"/>
            <a:chOff x="-250868" y="-140228"/>
            <a:chExt cx="18871276" cy="10721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868" y="-140228"/>
              <a:ext cx="18871276" cy="10721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3941" y="6319922"/>
            <a:ext cx="3123302" cy="3990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0624" y="3818010"/>
            <a:ext cx="6229643" cy="15615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19048" y="2964353"/>
            <a:ext cx="9142857" cy="4357009"/>
            <a:chOff x="9219048" y="2964353"/>
            <a:chExt cx="9142857" cy="43570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9048" y="2964353"/>
              <a:ext cx="9142857" cy="43570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5413" y="8600604"/>
            <a:ext cx="10578794" cy="10765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828" y="3243469"/>
            <a:ext cx="8886029" cy="3798777"/>
            <a:chOff x="256828" y="3243469"/>
            <a:chExt cx="8886029" cy="37987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828" y="3243469"/>
              <a:ext cx="8886029" cy="3798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75526" y="1444470"/>
            <a:ext cx="4534662" cy="8265886"/>
            <a:chOff x="6875526" y="1444470"/>
            <a:chExt cx="4534662" cy="82658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5526" y="1444470"/>
              <a:ext cx="4534662" cy="8265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90081" y="1625327"/>
            <a:ext cx="9905553" cy="7035060"/>
            <a:chOff x="4190081" y="1625327"/>
            <a:chExt cx="9905553" cy="70350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081" y="1625327"/>
              <a:ext cx="9905553" cy="70350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833" y="8600604"/>
            <a:ext cx="7495937" cy="5783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5" y="4819059"/>
            <a:ext cx="10084856" cy="6756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63937" y="1733770"/>
            <a:ext cx="9557840" cy="7284053"/>
            <a:chOff x="4363937" y="1733770"/>
            <a:chExt cx="9557840" cy="72840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3937" y="1733770"/>
              <a:ext cx="9557840" cy="72840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833" y="9435119"/>
            <a:ext cx="8528869" cy="5767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35758" y="1768280"/>
            <a:ext cx="12414199" cy="7529924"/>
            <a:chOff x="2935758" y="1768280"/>
            <a:chExt cx="12414199" cy="75299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5758" y="1768280"/>
              <a:ext cx="12414199" cy="752992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833" y="9435119"/>
            <a:ext cx="7000032" cy="5708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3" y="9435119"/>
            <a:ext cx="8637540" cy="636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55243" y="1686758"/>
            <a:ext cx="13975228" cy="7627527"/>
            <a:chOff x="2155243" y="1686758"/>
            <a:chExt cx="13975228" cy="76275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243" y="1686758"/>
              <a:ext cx="13975228" cy="7627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32132"/>
            <a:ext cx="10769164" cy="7021451"/>
            <a:chOff x="0" y="1632132"/>
            <a:chExt cx="10769164" cy="70214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32132"/>
              <a:ext cx="10769164" cy="7021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2366" y="5507023"/>
            <a:ext cx="6171429" cy="3457844"/>
            <a:chOff x="11062366" y="5507023"/>
            <a:chExt cx="6171429" cy="3457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2366" y="5507023"/>
              <a:ext cx="6171429" cy="3457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62366" y="2020062"/>
            <a:ext cx="6171429" cy="3457844"/>
            <a:chOff x="11062366" y="2020062"/>
            <a:chExt cx="6171429" cy="34578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2366" y="2020062"/>
              <a:ext cx="6171429" cy="34578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3955" y="9377976"/>
            <a:ext cx="12118502" cy="6311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47619" y="5142857"/>
            <a:ext cx="1662255" cy="1662255"/>
            <a:chOff x="6647619" y="5142857"/>
            <a:chExt cx="1662255" cy="16622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7619" y="5142857"/>
              <a:ext cx="1662255" cy="16622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23810" y="3676190"/>
            <a:ext cx="1662255" cy="1662255"/>
            <a:chOff x="7923810" y="3676190"/>
            <a:chExt cx="1662255" cy="16622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3810" y="3676190"/>
              <a:ext cx="1662255" cy="1662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52872" y="6035283"/>
            <a:ext cx="2780009" cy="582815"/>
            <a:chOff x="8252872" y="6035283"/>
            <a:chExt cx="2780009" cy="5828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00000">
              <a:off x="8252872" y="6035283"/>
              <a:ext cx="2780009" cy="582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9880" y="3654396"/>
            <a:ext cx="1696249" cy="582815"/>
            <a:chOff x="9429880" y="3654396"/>
            <a:chExt cx="1696249" cy="5828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80000">
              <a:off x="9429880" y="3654396"/>
              <a:ext cx="1696249" cy="58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81714" y="-652752"/>
            <a:ext cx="9715516" cy="6250933"/>
            <a:chOff x="8781714" y="-652752"/>
            <a:chExt cx="9715516" cy="6250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1714" y="-652752"/>
              <a:ext cx="9715516" cy="6250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3498" y="-595609"/>
            <a:ext cx="9335403" cy="6250933"/>
            <a:chOff x="-173498" y="-595609"/>
            <a:chExt cx="9335403" cy="6250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3498" y="-595609"/>
              <a:ext cx="9335403" cy="62509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739307"/>
            <a:ext cx="9142857" cy="7546407"/>
            <a:chOff x="9142857" y="2739307"/>
            <a:chExt cx="9142857" cy="75464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739307"/>
              <a:ext cx="9142857" cy="75464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0476" y="152381"/>
            <a:ext cx="2296425" cy="2296425"/>
            <a:chOff x="9390476" y="152381"/>
            <a:chExt cx="2296425" cy="22964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0476" y="152381"/>
              <a:ext cx="2296425" cy="2296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667" y="152381"/>
            <a:ext cx="2296425" cy="2296425"/>
            <a:chOff x="266667" y="152381"/>
            <a:chExt cx="2296425" cy="22964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7" y="152381"/>
              <a:ext cx="2296425" cy="2296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81905" y="5105524"/>
            <a:ext cx="12293333" cy="493714"/>
            <a:chOff x="2881905" y="5105524"/>
            <a:chExt cx="12293333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-3232536" y="4890892"/>
              <a:ext cx="24586666" cy="9874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881905" y="5105524"/>
              <a:ext cx="12293333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4095" y="548073"/>
            <a:ext cx="1581568" cy="1124090"/>
            <a:chOff x="624095" y="548073"/>
            <a:chExt cx="1581568" cy="11240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095" y="548073"/>
              <a:ext cx="1581568" cy="11240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28857" y="862358"/>
            <a:ext cx="1581568" cy="1124090"/>
            <a:chOff x="9728857" y="862358"/>
            <a:chExt cx="1581568" cy="11240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728857" y="862358"/>
              <a:ext cx="1581568" cy="11240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60102" y="512122"/>
            <a:ext cx="4439552" cy="17476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19502" y="460335"/>
            <a:ext cx="4439552" cy="17476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2739307"/>
            <a:ext cx="8969099" cy="7546407"/>
            <a:chOff x="0" y="2739307"/>
            <a:chExt cx="8969099" cy="75464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2739307"/>
              <a:ext cx="8969099" cy="7546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5" y="4819059"/>
            <a:ext cx="10298121" cy="7483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46512" y="2610577"/>
            <a:ext cx="5396463" cy="5064560"/>
            <a:chOff x="2546512" y="2610577"/>
            <a:chExt cx="5396463" cy="50645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6512" y="2610577"/>
              <a:ext cx="5396463" cy="5064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82257" y="2610577"/>
            <a:ext cx="5396463" cy="5064560"/>
            <a:chOff x="10482257" y="2610577"/>
            <a:chExt cx="5396463" cy="5064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2257" y="2610577"/>
              <a:ext cx="5396463" cy="5064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0232" y="4520232"/>
            <a:ext cx="1245250" cy="1245250"/>
            <a:chOff x="8520232" y="4520232"/>
            <a:chExt cx="1245250" cy="1245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0232" y="4520232"/>
              <a:ext cx="1245250" cy="1245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2876896"/>
            <a:ext cx="6171429" cy="6167571"/>
            <a:chOff x="6057143" y="2876896"/>
            <a:chExt cx="6171429" cy="6167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2876896"/>
              <a:ext cx="6171429" cy="6167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3425" y="723529"/>
            <a:ext cx="12658865" cy="1771709"/>
            <a:chOff x="2813425" y="723529"/>
            <a:chExt cx="12658865" cy="1771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3425" y="723529"/>
              <a:ext cx="12658865" cy="17717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79" y="5090930"/>
            <a:ext cx="4618699" cy="12111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99216" y="5090930"/>
            <a:ext cx="4961590" cy="1216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86191" y="2984926"/>
            <a:ext cx="7113333" cy="7113333"/>
            <a:chOff x="5586191" y="2984926"/>
            <a:chExt cx="7113333" cy="711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6191" y="2984926"/>
              <a:ext cx="7113333" cy="711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48530" y="196055"/>
            <a:ext cx="14188654" cy="2541251"/>
            <a:chOff x="2048530" y="196055"/>
            <a:chExt cx="14188654" cy="25412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8530" y="196055"/>
              <a:ext cx="14188654" cy="2541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3829407" cy="7502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6667" y="2042986"/>
            <a:ext cx="11492258" cy="7461391"/>
            <a:chOff x="266667" y="2042986"/>
            <a:chExt cx="11492258" cy="74613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67" y="2042986"/>
              <a:ext cx="11492258" cy="74613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35610" y="3577443"/>
            <a:ext cx="3098373" cy="545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42090" y="7146369"/>
            <a:ext cx="3917597" cy="11106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81181" y="2517633"/>
            <a:ext cx="2659290" cy="2659290"/>
            <a:chOff x="12681181" y="2517633"/>
            <a:chExt cx="2659290" cy="2659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1181" y="2517633"/>
              <a:ext cx="2659290" cy="26592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4579" y="1990255"/>
            <a:ext cx="3949857" cy="6851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81181" y="6332584"/>
            <a:ext cx="2659290" cy="2659290"/>
            <a:chOff x="12681181" y="6332584"/>
            <a:chExt cx="2659290" cy="26592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1181" y="6332584"/>
              <a:ext cx="2659290" cy="26592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84579" y="5822710"/>
            <a:ext cx="3802741" cy="6851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3829407" cy="7502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8533" y="1903659"/>
            <a:ext cx="12960514" cy="1447602"/>
            <a:chOff x="658533" y="1903659"/>
            <a:chExt cx="12960514" cy="144760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533" y="1903659"/>
              <a:ext cx="12960514" cy="14476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89267" y="4227448"/>
            <a:ext cx="12922419" cy="1180935"/>
            <a:chOff x="4889267" y="4227448"/>
            <a:chExt cx="12922419" cy="11809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9267" y="4227448"/>
              <a:ext cx="12922419" cy="11809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803" y="3317574"/>
            <a:ext cx="9148869" cy="6714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0822" y="5355652"/>
            <a:ext cx="10849063" cy="6925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21489" y="6389428"/>
            <a:ext cx="8042735" cy="1067159"/>
            <a:chOff x="5121489" y="6389428"/>
            <a:chExt cx="8042735" cy="10671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1489" y="6389428"/>
              <a:ext cx="8042735" cy="10671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6060" y="7679460"/>
            <a:ext cx="7920407" cy="16153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3829407" cy="7502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85261" y="1467726"/>
            <a:ext cx="11915192" cy="2373232"/>
            <a:chOff x="3185261" y="1467726"/>
            <a:chExt cx="11915192" cy="23732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5261" y="1467726"/>
              <a:ext cx="11915192" cy="23732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11080" y="3840957"/>
            <a:ext cx="10663555" cy="5990761"/>
            <a:chOff x="3811080" y="3840957"/>
            <a:chExt cx="10663555" cy="59907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1080" y="3840957"/>
              <a:ext cx="10663555" cy="5990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4105209" cy="7502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6521" y="1791372"/>
            <a:ext cx="15012672" cy="1693218"/>
            <a:chOff x="1636521" y="1791372"/>
            <a:chExt cx="15012672" cy="16932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6521" y="1791372"/>
              <a:ext cx="15012672" cy="16932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8903" y="5894704"/>
            <a:ext cx="3098373" cy="545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4475" y="4804746"/>
            <a:ext cx="2659290" cy="2659290"/>
            <a:chOff x="2634475" y="4804746"/>
            <a:chExt cx="2659290" cy="26592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4475" y="4804746"/>
              <a:ext cx="2659290" cy="26592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97163" y="7652520"/>
            <a:ext cx="3949857" cy="6851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24021" y="4804746"/>
            <a:ext cx="2659290" cy="2659290"/>
            <a:chOff x="13524021" y="4804746"/>
            <a:chExt cx="2659290" cy="26592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4021" y="4804746"/>
              <a:ext cx="2659290" cy="26592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7419" y="4256777"/>
            <a:ext cx="3802741" cy="6851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93765" y="4747603"/>
            <a:ext cx="2659290" cy="2659290"/>
            <a:chOff x="5293765" y="4747603"/>
            <a:chExt cx="2659290" cy="26592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3765" y="4747603"/>
              <a:ext cx="2659290" cy="26592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53056" y="4804746"/>
            <a:ext cx="2659290" cy="2659290"/>
            <a:chOff x="7953056" y="4804746"/>
            <a:chExt cx="2659290" cy="26592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53056" y="4804746"/>
              <a:ext cx="2659290" cy="26592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4674" y="5648678"/>
            <a:ext cx="3917597" cy="11106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75793" y="5645491"/>
            <a:ext cx="3626020" cy="103727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84930" y="5626443"/>
            <a:ext cx="3430786" cy="103727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4105209" cy="7502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26997" y="2489461"/>
            <a:ext cx="6631720" cy="1407504"/>
            <a:chOff x="5826997" y="2489461"/>
            <a:chExt cx="6631720" cy="14075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6997" y="2489461"/>
              <a:ext cx="6631720" cy="1407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33333" y="5084622"/>
            <a:ext cx="5412672" cy="1407504"/>
            <a:chOff x="6433333" y="5084622"/>
            <a:chExt cx="5412672" cy="1407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3333" y="5084622"/>
              <a:ext cx="5412672" cy="14075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6060" y="4008869"/>
            <a:ext cx="10849063" cy="692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50474" y="6653409"/>
            <a:ext cx="4881445" cy="16153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4105209" cy="7502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24335" y="1562964"/>
            <a:ext cx="13437045" cy="2410927"/>
            <a:chOff x="2424335" y="1562964"/>
            <a:chExt cx="13437045" cy="241092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4335" y="1562964"/>
              <a:ext cx="13437045" cy="2410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51379" y="3973890"/>
            <a:ext cx="10182957" cy="5740111"/>
            <a:chOff x="4051379" y="3973890"/>
            <a:chExt cx="10182957" cy="57401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79" y="3973890"/>
              <a:ext cx="10182957" cy="5740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9" y="4819056"/>
            <a:ext cx="10099884" cy="6736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71429" cy="2494286"/>
            <a:chOff x="0" y="0"/>
            <a:chExt cx="6171429" cy="249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171429" cy="249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494286"/>
            <a:ext cx="6171429" cy="1769919"/>
            <a:chOff x="0" y="2494286"/>
            <a:chExt cx="6171429" cy="17699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494286"/>
              <a:ext cx="6171429" cy="1769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264205"/>
            <a:ext cx="6171429" cy="1481143"/>
            <a:chOff x="0" y="4264205"/>
            <a:chExt cx="6171429" cy="1481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64205"/>
              <a:ext cx="6171429" cy="1481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745348"/>
            <a:ext cx="6171429" cy="2414907"/>
            <a:chOff x="0" y="5745348"/>
            <a:chExt cx="6171429" cy="24149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745348"/>
              <a:ext cx="6171429" cy="2414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335" y="4819059"/>
            <a:ext cx="11937229" cy="6801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5878" y="2052775"/>
            <a:ext cx="9171975" cy="7176950"/>
            <a:chOff x="465878" y="2052775"/>
            <a:chExt cx="9171975" cy="71769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878" y="2052775"/>
              <a:ext cx="9171975" cy="71769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7853" y="5326235"/>
            <a:ext cx="1863512" cy="630031"/>
            <a:chOff x="9637853" y="5326235"/>
            <a:chExt cx="1863512" cy="6300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7853" y="5326235"/>
              <a:ext cx="1863512" cy="630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01365" y="2814604"/>
            <a:ext cx="6171429" cy="5653291"/>
            <a:chOff x="11501365" y="2814604"/>
            <a:chExt cx="6171429" cy="56532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1365" y="2814604"/>
              <a:ext cx="6171429" cy="5653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6304" y="1735644"/>
            <a:ext cx="5349737" cy="8228571"/>
            <a:chOff x="11136304" y="1735644"/>
            <a:chExt cx="5349737" cy="82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6304" y="1735644"/>
              <a:ext cx="5349737" cy="8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761" y="3528394"/>
            <a:ext cx="10276522" cy="4643071"/>
            <a:chOff x="436761" y="3528394"/>
            <a:chExt cx="10276522" cy="46430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761" y="3528394"/>
              <a:ext cx="10276522" cy="4643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0042" y="1591265"/>
            <a:ext cx="3799612" cy="7830203"/>
            <a:chOff x="1820042" y="1591265"/>
            <a:chExt cx="3799612" cy="78302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0042" y="1591265"/>
              <a:ext cx="3799612" cy="78302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47774" y="1542679"/>
            <a:ext cx="4518705" cy="5744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42584" y="3310574"/>
            <a:ext cx="11306454" cy="4391586"/>
            <a:chOff x="6042584" y="3310574"/>
            <a:chExt cx="11306454" cy="43915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2584" y="3310574"/>
              <a:ext cx="11306454" cy="4391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1881" y="2468319"/>
            <a:ext cx="5140309" cy="11383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3376" y="4317274"/>
            <a:ext cx="8429481" cy="4403572"/>
            <a:chOff x="713376" y="4317274"/>
            <a:chExt cx="8429481" cy="44035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376" y="4317274"/>
              <a:ext cx="8429481" cy="4403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44182" y="4551711"/>
            <a:ext cx="8249671" cy="3934698"/>
            <a:chOff x="9744182" y="4551711"/>
            <a:chExt cx="8249671" cy="39346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4182" y="4551711"/>
              <a:ext cx="8249671" cy="39346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22747" y="2468319"/>
            <a:ext cx="5057875" cy="10930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141" y="854009"/>
            <a:ext cx="16737902" cy="744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9831" y="8600604"/>
            <a:ext cx="6377330" cy="578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55400" y="3138842"/>
            <a:ext cx="10774914" cy="4913442"/>
            <a:chOff x="3755400" y="3138842"/>
            <a:chExt cx="10774914" cy="49134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5400" y="3138842"/>
              <a:ext cx="10774914" cy="4913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 연휘</cp:lastModifiedBy>
  <cp:revision>2</cp:revision>
  <dcterms:created xsi:type="dcterms:W3CDTF">2022-03-10T10:14:28Z</dcterms:created>
  <dcterms:modified xsi:type="dcterms:W3CDTF">2022-03-10T01:18:44Z</dcterms:modified>
</cp:coreProperties>
</file>